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notesMaster" Target="notesMasters/notes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7" Type="http://schemas.openxmlformats.org/officeDocument/2006/relationships/viewProps" Target="viewProps.xml" /><Relationship Id="rId6" Type="http://schemas.openxmlformats.org/officeDocument/2006/relationships/presProps" Target="presProp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
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
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chicken</a:t>
            </a:r>
            <a:r>
              <a:rPr/>
              <a:t> </a:t>
            </a:r>
            <a:r>
              <a:rPr/>
              <a:t>and</a:t>
            </a:r>
            <a:r>
              <a:rPr/>
              <a:t> </a:t>
            </a:r>
            <a:r>
              <a:rPr/>
              <a:t>dumplings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foo</a:t>
            </a:r>
            <a:r>
              <a:rPr/>
              <a:t> </a:t>
            </a:r>
            <a:r>
              <a:rPr/>
              <a:t>bar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Some</a:t>
            </a:r>
            <a:r>
              <a:rPr/>
              <a:t> </a:t>
            </a:r>
            <a:r>
              <a:rPr/>
              <a:t>notes</a:t>
            </a:r>
            <a:r>
              <a:rPr/>
              <a:t> </a:t>
            </a:r>
            <a:r>
              <a:rPr/>
              <a:t>inside</a:t>
            </a:r>
            <a:r>
              <a:rPr/>
              <a:t> </a:t>
            </a:r>
            <a:r>
              <a:rPr/>
              <a:t>a</a:t>
            </a:r>
            <a:r>
              <a:rPr/>
              <a:t> </a:t>
            </a:r>
            <a:r>
              <a:rPr/>
              <a:t>column</a:t>
            </a:r>
          </a:p>
          <a:p>
            <a:pPr lvl="0" marL="0" indent="0">
              <a:buNone/>
            </a:pPr>
          </a:p>
          <a:p>
            <a:pPr lvl="0" marL="0" indent="0">
              <a:buNone/>
            </a:pPr>
            <a:r>
              <a:rPr/>
              <a:t>Some</a:t>
            </a:r>
            <a:r>
              <a:rPr/>
              <a:t> </a:t>
            </a:r>
            <a:r>
              <a:rPr/>
              <a:t>notes</a:t>
            </a:r>
            <a:r>
              <a:rPr/>
              <a:t> </a:t>
            </a:r>
            <a:r>
              <a:rPr/>
              <a:t>outside</a:t>
            </a:r>
            <a:r>
              <a:rPr/>
              <a:t> </a:t>
            </a:r>
            <a:r>
              <a:rPr/>
              <a:t>the</a:t>
            </a:r>
            <a:r>
              <a:rPr/>
              <a:t> </a:t>
            </a:r>
            <a:r>
              <a:rPr/>
              <a:t>column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3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g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notesSlide" Target="../notesSlides/notesSlide3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65400" y="1600200"/>
            <a:ext cx="4013200" cy="40132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56134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The</a:t>
            </a:r>
            <a:r>
              <a:rPr/>
              <a:t> </a:t>
            </a:r>
            <a:r>
              <a:rPr/>
              <a:t>moon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01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Right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Left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Center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Default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123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marL="0" indent="0" algn="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l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 algn="ctr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marL="0" indent="0">
                        <a:buNone/>
                      </a:pPr>
                      <a:r>
                        <a:rPr/>
                        <a:t>1</a:t>
                      </a:r>
                    </a:p>
                  </a:txBody>
                </a:tc>
              </a:tr>
            </a:tbl>
          </a:graphicData>
        </a:graphic>
      </p:graphicFrame>
      <p:sp>
        <p:nvSpPr>
          <p:cNvPr id="1" name="TextBox 3"/>
          <p:cNvSpPr txBox="1"/>
          <p:nvPr/>
        </p:nvSpPr>
        <p:spPr>
          <a:xfrm>
            <a:off x="457200" y="56134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marL="0" indent="0" algn="ctr">
              <a:buNone/>
            </a:pPr>
            <a:r>
              <a:rPr/>
              <a:t>Demonstration</a:t>
            </a:r>
            <a:r>
              <a:rPr/>
              <a:t> </a:t>
            </a:r>
            <a:r>
              <a:rPr/>
              <a:t>of</a:t>
            </a:r>
            <a:r>
              <a:rPr/>
              <a:t> </a:t>
            </a:r>
            <a:r>
              <a:rPr/>
              <a:t>simple</a:t>
            </a:r>
            <a:r>
              <a:rPr/>
              <a:t> </a:t>
            </a:r>
            <a:r>
              <a:rPr/>
              <a:t>table</a:t>
            </a:r>
            <a:r>
              <a:rPr/>
              <a:t> </a:t>
            </a:r>
            <a:r>
              <a:rPr/>
              <a:t>syntax,</a:t>
            </a:r>
            <a:r>
              <a:rPr/>
              <a:t> </a:t>
            </a:r>
            <a:r>
              <a:rPr/>
              <a:t>with</a:t>
            </a:r>
            <a:r>
              <a:rPr/>
              <a:t> </a:t>
            </a:r>
            <a:r>
              <a:rPr/>
              <a:t>alignment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1"/>
            <a:r>
              <a:rPr/>
              <a:t>some stuff</a:t>
            </a:r>
          </a:p>
          <a:p>
            <a:pPr lvl="1"/>
            <a:r>
              <a:rPr/>
              <a:t>some more stuff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Some other </a:t>
            </a:r>
            <a:r>
              <a:rPr i="1"/>
              <a:t>stuff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