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6" Type="http://schemas.openxmlformats.org/officeDocument/2006/relationships/tableStyles" Target="tableStyles.xml" /><Relationship Id="rId5" Type="http://schemas.openxmlformats.org/officeDocument/2006/relationships/theme" Target="theme/theme1.xml" /><Relationship Id="rId4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Here are examples of </a:t>
            </a:r>
            <a:r>
              <a:rPr i="1"/>
              <a:t>italics</a:t>
            </a:r>
            <a:r>
              <a:rPr/>
              <a:t>, </a:t>
            </a:r>
            <a:r>
              <a:rPr b="1"/>
              <a:t>bold</a:t>
            </a:r>
            <a:r>
              <a:rPr/>
              <a:t>, and </a:t>
            </a:r>
            <a:r>
              <a:rPr b="1" i="1"/>
              <a:t>bold italics</a:t>
            </a:r>
            <a:r>
              <a:rPr/>
              <a:t>.</a:t>
            </a:r>
          </a:p>
          <a:p>
            <a:pPr lvl="0" marL="0" indent="0">
              <a:buNone/>
            </a:pPr>
            <a:r>
              <a:rPr/>
              <a:t>Here is </a:t>
            </a:r>
            <a:r>
              <a:rPr strike="sngStrike"/>
              <a:t>strook-three</a:t>
            </a:r>
            <a:r>
              <a:rPr/>
              <a:t> strike-through and </a:t>
            </a:r>
            <a:r>
              <a:rPr cap="small"/>
              <a:t>small caps</a:t>
            </a:r>
            <a:r>
              <a:rPr/>
              <a:t>.</a:t>
            </a:r>
          </a:p>
          <a:p>
            <a:pPr lvl="0" marL="0" indent="0">
              <a:buNone/>
            </a:pPr>
            <a:r>
              <a:rPr/>
              <a:t>Here is </a:t>
            </a:r>
            <a:r>
              <a:rPr u="sng"/>
              <a:t>some </a:t>
            </a:r>
            <a:r>
              <a:rPr i="1" u="sng"/>
              <a:t>underlined</a:t>
            </a:r>
            <a:r>
              <a:rPr u="sng"/>
              <a:t> </a:t>
            </a:r>
            <a:r>
              <a:rPr b="1" u="sng"/>
              <a:t>text</a:t>
            </a:r>
            <a:r>
              <a:rPr/>
              <a:t>.</a:t>
            </a:r>
          </a:p>
          <a:p>
            <a:pPr lvl="0" marL="0" indent="0">
              <a:buNone/>
            </a:pPr>
            <a:r>
              <a:rPr/>
              <a:t>We can also do subscripts (H</a:t>
            </a:r>
            <a:r>
              <a:rPr baseline="-25000"/>
              <a:t>2</a:t>
            </a:r>
            <a:r>
              <a:rPr/>
              <a:t>0) and super</a:t>
            </a:r>
            <a:r>
              <a:rPr baseline="30000"/>
              <a:t>script</a:t>
            </a:r>
            <a:r>
              <a:rPr/>
              <a:t>.</a:t>
            </a:r>
          </a:p>
        </p:txBody>
      </p:sp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2019-02-27T14:30:05Z</dcterms:created>
  <dcterms:modified xsi:type="dcterms:W3CDTF">2019-02-27T14:30:05Z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