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g" ContentType="image/jpeg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711" autoAdjust="0"/>
  </p:normalViewPr>
  <p:slideViewPr>
    <p:cSldViewPr snapToGrid="0" snapToObjects="1">
      <p:cViewPr varScale="1">
        <p:scale>
          <a:sx n="93" d="100"/>
          <a:sy n="93" d="100"/>
        </p:scale>
        <p:origin x="1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8" Type="http://schemas.openxmlformats.org/officeDocument/2006/relationships/tableStyles" Target="tableStyles.xml" /><Relationship Id="rId7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6" Type="http://schemas.openxmlformats.org/officeDocument/2006/relationships/viewProps" Target="viewProps.xml" /><Relationship Id="rId5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g" />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Content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lalune.jpg" id="0" name="Picture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2311400" y="1600200"/>
            <a:ext cx="4521200" cy="45212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More content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2019-01-25T11:56:11Z</dcterms:created>
  <dcterms:modified xsi:type="dcterms:W3CDTF">2019-01-25T11:56:11Z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