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Override PartName="/docProps/app.xml" ContentType="application/vnd.openxmlformats-officedocument.extended-properties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66" y="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?>
<Relationships xmlns="http://schemas.openxmlformats.org/package/2006/relationships"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presProps" Target="presProps.xml" /><Relationship Id="rId1" Type="http://schemas.openxmlformats.org/officeDocument/2006/relationships/slideMaster" Target="slideMasters/slideMaster1.xml" /><Relationship Id="rId7" Type="http://schemas.openxmlformats.org/officeDocument/2006/relationships/tableStyles" Target="tableStyles.xml" /><Relationship Id="rId6" Type="http://schemas.openxmlformats.org/officeDocument/2006/relationships/theme" Target="theme/theme1.xml" /><Relationship Id="rId5" Type="http://schemas.openxmlformats.org/officeDocument/2006/relationships/viewProps" Target="view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19FB2-3AAB-4D03-B13A-2960828C78E3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0C674-7DFC-42FE-B9CD-82963CDB1557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456F-F47D-4F25-8053-2A695DA0CA7D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C7379-69CC-4837-9905-BEBA22830C8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8B7E-8AEE-4F10-BFEE-C999AD004D3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8F3F9-58BC-440B-B37B-805B9055EF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53AF-48EA-489D-8260-9DCAB666386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02AE-B9A4-47BD-AF8E-97E16144138B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FD78B-DB02-4362-BCDC-98A55456977C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16976-5D93-46E4-A98A-FAD63E4D0EA8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9F4F5-F4D2-4D2A-AB60-88D37ADCB869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C6CE-6D1E-47E5-8859-F31AC5380EB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E7C4-4DA4-404D-9965-B13F2DD7D8BF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B7AA-4A53-424F-AD41-70827B6504B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4882-FB12-4BC8-9960-9AD8104D7FAE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BD23-6E54-4D9D-AD88-A2813C73CC25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A834-4F3C-4AF9-9C74-05EC35A0F2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51CF1133-3259-4C45-BABA-5B62D9C6F78D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/>
          <a:lstStyle/>
          <a:p>
            <a:pPr lvl="0" marL="0" indent="0">
              <a:buNone/>
            </a:pPr>
            <a:r>
              <a:rPr/>
              <a:t>Testing</a:t>
            </a:r>
            <a:r>
              <a:rPr/>
              <a:t> </a:t>
            </a:r>
            <a:r>
              <a:rPr/>
              <a:t>custom</a:t>
            </a:r>
            <a:r>
              <a:rPr/>
              <a:t> </a:t>
            </a:r>
            <a:r>
              <a:rPr/>
              <a:t>properties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/>
          <a:lstStyle/>
          <a:p>
            <a:pPr lvl="0" marL="0" indent="0">
              <a:buNone/>
            </a:pPr>
            <a:r>
              <a:rPr/>
              <a:t>This</a:t>
            </a:r>
            <a:r>
              <a:rPr/>
              <a:t> </a:t>
            </a:r>
            <a:r>
              <a:rPr/>
              <a:t>is</a:t>
            </a:r>
            <a:r>
              <a:rPr/>
              <a:t> </a:t>
            </a:r>
            <a:r>
              <a:rPr/>
              <a:t>a</a:t>
            </a:r>
            <a:r>
              <a:rPr/>
              <a:t> </a:t>
            </a:r>
            <a:r>
              <a:rPr/>
              <a:t>subtitle</a:t>
            </a:r>
            <a:br/>
            <a:br/>
            <a:r>
              <a:rPr/>
              <a:t>A.</a:t>
            </a:r>
            <a:r>
              <a:rPr/>
              <a:t> </a:t>
            </a:r>
            <a:r>
              <a:rPr/>
              <a:t>M.</a:t>
            </a:r>
          </a:p>
        </p:txBody>
      </p:sp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Testing document properties</a:t>
            </a:r>
          </a:p>
        </p:txBody>
      </p:sp>
    </p:spTree>
  </p:cSld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TM04033923[[fn=Depth]]</Template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Corbel</vt:lpstr>
      <vt:lpstr>Depth</vt:lpstr>
      <vt:lpstr>PowerPoint Presentation</vt:lpstr>
    </vt:vector>
  </TitlesOfParts>
  <Company>Johns Hopkins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Testing custom properties</dc:title>
  <dc:creator>A. M.</dc:creator>
  <cp:keywords>keyword 1, keyword 2</cp:keywords>
  <dc:subject>This is the subject</dc:subject>
  <dc:description>Long description spanning several lines._x000d_
This is á second line.</dc:description>
  <cp:category>My Category</cp:category>
  <dcterms:created xsi:type="dcterms:W3CDTF">2019-01-25T12:17:40Z</dcterms:created>
  <dcterms:modified xsi:type="dcterms:W3CDTF">2019-01-25T12:17:40Z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mpany">
    <vt:lpwstr>My Company</vt:lpwstr>
  </property>
  <property fmtid="{D5CDD505-2E9C-101B-9397-08002B2CF9AE}" pid="3" name="Second Custom Property">
    <vt:lpwstr>Second custom property value</vt:lpwstr>
  </property>
  <property fmtid="{D5CDD505-2E9C-101B-9397-08002B2CF9AE}" pid="4" name="abstract">
    <vt:lpwstr>Quite a long description spanning several lines</vt:lpwstr>
  </property>
  <property fmtid="{D5CDD505-2E9C-101B-9397-08002B2CF9AE}" pid="5" name="custom1">
    <vt:lpwstr>First custom property value</vt:lpwstr>
  </property>
  <property fmtid="{D5CDD505-2E9C-101B-9397-08002B2CF9AE}" pid="6" name="custom3">
    <vt:lpwstr>Escaping amp &amp; .</vt:lpwstr>
  </property>
  <property fmtid="{D5CDD505-2E9C-101B-9397-08002B2CF9AE}" pid="7" name="custom4">
    <vt:lpwstr>Escaping LT,GT &lt; asdf &gt; &lt;</vt:lpwstr>
  </property>
  <property fmtid="{D5CDD505-2E9C-101B-9397-08002B2CF9AE}" pid="8" name="custom5">
    <vt:lpwstr>Escaping html asdf</vt:lpwstr>
  </property>
  <property fmtid="{D5CDD505-2E9C-101B-9397-08002B2CF9AE}" pid="9" name="custom6">
    <vt:lpwstr>Escaping MD á a</vt:lpwstr>
  </property>
  <property fmtid="{D5CDD505-2E9C-101B-9397-08002B2CF9AE}" pid="10" name="custom9">
    <vt:lpwstr>Extended chars: € á é í ó ú $</vt:lpwstr>
  </property>
  <property fmtid="{D5CDD505-2E9C-101B-9397-08002B2CF9AE}" pid="11" name="nested-custom">
    <vt:lpwstr/>
  </property>
  <property fmtid="{D5CDD505-2E9C-101B-9397-08002B2CF9AE}" pid="12" name="subtitle">
    <vt:lpwstr>This is a subtitle</vt:lpwstr>
  </property>
</Properties>
</file>