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g" ContentType="image/jpeg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8" Type="http://schemas.openxmlformats.org/officeDocument/2006/relationships/tableStyles" Target="tableStyles.xml" /><Relationship Id="rId7" Type="http://schemas.openxmlformats.org/officeDocument/2006/relationships/theme" Target="theme/theme1.xml" /><Relationship Id="rId6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g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Content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alune.jp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064000" y="1816100"/>
            <a:ext cx="4343400" cy="43434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More content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2019-01-25T11:56:13Z</dcterms:created>
  <dcterms:modified xsi:type="dcterms:W3CDTF">2019-01-25T11:56:13Z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