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Override PartName="/docProps/app.xml" ContentType="application/vnd.openxmlformats-officedocument.extended-properties+xml"/>
  <Override PartName="/ppt/slideLayouts/slideLayout17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package/2006/relationships/metadata/extended-properties" Target="docProps/app.xml" /><Relationship Id="rId4" Type="http://schemas.openxmlformats.org/officeDocument/2006/relationships/custom-properties" Target="docProps/custom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>
      <p:cViewPr varScale="1">
        <p:scale>
          <a:sx n="67" d="100"/>
          <a:sy n="67" d="100"/>
        </p:scale>
        <p:origin x="66" y="8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?>
<Relationships xmlns="http://schemas.openxmlformats.org/package/2006/relationships"><Relationship Id="rId2" Type="http://schemas.openxmlformats.org/officeDocument/2006/relationships/slide" Target="slides/slide1.xml" /><Relationship Id="rId3" Type="http://schemas.openxmlformats.org/officeDocument/2006/relationships/slide" Target="slides/slide2.xml" /><Relationship Id="rId4" Type="http://schemas.openxmlformats.org/officeDocument/2006/relationships/presProps" Target="presProps.xml" /><Relationship Id="rId1" Type="http://schemas.openxmlformats.org/officeDocument/2006/relationships/slideMaster" Target="slideMasters/slideMaster1.xml" /><Relationship Id="rId7" Type="http://schemas.openxmlformats.org/officeDocument/2006/relationships/tableStyles" Target="tableStyles.xml" /><Relationship Id="rId6" Type="http://schemas.openxmlformats.org/officeDocument/2006/relationships/theme" Target="theme/theme1.xml" /><Relationship Id="rId5" Type="http://schemas.openxmlformats.org/officeDocument/2006/relationships/viewProps" Target="viewProps.xml" 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4464028"/>
            <a:ext cx="9144000" cy="1641490"/>
          </a:xfrm>
        </p:spPr>
        <p:txBody>
          <a:bodyPr wrap="none" anchor="t">
            <a:normAutofit/>
          </a:bodyPr>
          <a:lstStyle>
            <a:lvl1pPr algn="r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799" y="3694375"/>
            <a:ext cx="9144000" cy="754025"/>
          </a:xfrm>
        </p:spPr>
        <p:txBody>
          <a:bodyPr anchor="b">
            <a:normAutofit/>
          </a:bodyPr>
          <a:lstStyle>
            <a:lvl1pPr marL="0" indent="0" algn="r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19FB2-3AAB-4D03-B13A-2960828C78E3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367160"/>
            <a:ext cx="10515600" cy="81935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39788" y="987425"/>
            <a:ext cx="10515600" cy="337973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5186516"/>
            <a:ext cx="10514012" cy="682472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0C674-7DFC-42FE-B9CD-82963CDB1557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489399"/>
            <a:ext cx="10514012" cy="1501826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6456F-F47D-4F25-8053-2A695DA0CA7D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365125"/>
            <a:ext cx="9302752" cy="2992904"/>
          </a:xfrm>
        </p:spPr>
        <p:txBody>
          <a:bodyPr anchor="ctr"/>
          <a:lstStyle>
            <a:lvl1pPr>
              <a:defRPr sz="4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501729"/>
            <a:ext cx="10512424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C7379-69CC-4837-9905-BEBA22830C8A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111044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2326967"/>
            <a:ext cx="10515600" cy="2511835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50581"/>
            <a:ext cx="10514012" cy="114064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B8B7E-8AEE-4F10-BFEE-C999AD004D36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337282" y="188595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356798" y="257175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87994" y="1885950"/>
            <a:ext cx="293624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77441" y="257175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29035" y="1885950"/>
            <a:ext cx="2932113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29035" y="257175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8F3F9-58BC-440B-B37B-805B9055EF92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332085" y="4297503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2085" y="2256354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332085" y="4873765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997" y="4297503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56354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7644" y="4873764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04322" y="4297503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04321" y="2256354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04197" y="4873762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A53AF-48EA-489D-8260-9DCAB666386A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D02AE-B9A4-47BD-AF8E-97E16144138B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FD78B-DB02-4362-BCDC-98A55456977C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16976-5D93-46E4-A98A-FAD63E4D0EA8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854532" y="4464028"/>
            <a:ext cx="9144000" cy="1641490"/>
          </a:xfrm>
        </p:spPr>
        <p:txBody>
          <a:bodyPr wrap="none" anchor="t">
            <a:normAutofit/>
          </a:bodyPr>
          <a:lstStyle>
            <a:lvl1pPr algn="l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7000"/>
                        <a:lumOff val="53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854532" y="3693674"/>
            <a:ext cx="9144000" cy="754025"/>
          </a:xfrm>
        </p:spPr>
        <p:txBody>
          <a:bodyPr anchor="b">
            <a:normAutofit/>
          </a:bodyPr>
          <a:lstStyle>
            <a:lvl1pPr marL="0" indent="0" algn="l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9F4F5-F4D2-4D2A-AB60-88D37ADCB869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0000" y="1825625"/>
            <a:ext cx="5025216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9840" y="1825625"/>
            <a:ext cx="503396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BC6CE-6D1E-47E5-8859-F31AC5380EB2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681163"/>
            <a:ext cx="5025216" cy="823912"/>
          </a:xfrm>
        </p:spPr>
        <p:txBody>
          <a:bodyPr anchor="b"/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000" y="2505075"/>
            <a:ext cx="5025216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19840" y="1681163"/>
            <a:ext cx="5035548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19840" y="2505075"/>
            <a:ext cx="503554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4E7C4-4DA4-404D-9965-B13F2DD7D8BF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FB7AA-4A53-424F-AD41-70827B6504BA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84882-FB12-4BC8-9960-9AD8104D7FAE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1BD23-6E54-4D9D-AD88-A2813C73CC25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1A834-4F3C-4AF9-9C74-05EC35A0F292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825625"/>
            <a:ext cx="10233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51CF1133-3259-4C45-BABA-5B62D9C6F78D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b="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marL="0" indent="0">
              <a:buNone/>
            </a:pPr>
            <a:r>
              <a:rPr/>
              <a:t>Here is some text, written as a raw inline: </a:t>
            </a:r>
            <a:r>
              <a:rPr/>
              <a:t>Here are examples of </a:t>
            </a:r>
            <a:r>
              <a:rPr i="1"/>
              <a:t>italics</a:t>
            </a:r>
            <a:r>
              <a:rPr/>
              <a:t>, </a:t>
            </a:r>
            <a:r>
              <a:rPr b="1"/>
              <a:t>bold</a:t>
            </a:r>
          </a:p>
        </p:txBody>
      </p:sp>
    </p:spTree>
  </p:cSld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/>
              <a:t>Bulleted bulleted lists.</a:t>
            </a:r>
          </a:p>
          <a:p>
            <a:pPr lvl="1"/>
            <a:r>
              <a:rPr/>
              <a:t>And go to arbitrary depth.</a:t>
            </a:r>
          </a:p>
          <a:p>
            <a:pPr lvl="2"/>
            <a:r>
              <a:rPr/>
              <a:t>Like this</a:t>
            </a:r>
          </a:p>
          <a:p>
            <a:pPr lvl="3"/>
            <a:r>
              <a:rPr/>
              <a:t>Or this</a:t>
            </a:r>
          </a:p>
          <a:p>
            <a:pPr lvl="2"/>
            <a:r>
              <a:rPr/>
              <a:t>Back to here.</a:t>
            </a:r>
          </a:p>
        </p:txBody>
      </p:sp>
    </p:spTree>
  </p:cSld>
</p:sld>
</file>

<file path=ppt/theme/theme1.xml><?xml version="1.0" encoding="utf-8"?>
<a:theme xmlns:a="http://schemas.openxmlformats.org/drawingml/2006/main" name="Depth">
  <a:themeElements>
    <a:clrScheme name="Depth">
      <a:dk1>
        <a:sysClr val="windowText" lastClr="000000"/>
      </a:dk1>
      <a:lt1>
        <a:sysClr val="window" lastClr="FFFFFF"/>
      </a:lt1>
      <a:dk2>
        <a:srgbClr val="455F51"/>
      </a:dk2>
      <a:lt2>
        <a:srgbClr val="94D7E4"/>
      </a:lt2>
      <a:accent1>
        <a:srgbClr val="41AEBD"/>
      </a:accent1>
      <a:accent2>
        <a:srgbClr val="97E9D5"/>
      </a:accent2>
      <a:accent3>
        <a:srgbClr val="A2CF49"/>
      </a:accent3>
      <a:accent4>
        <a:srgbClr val="608F3D"/>
      </a:accent4>
      <a:accent5>
        <a:srgbClr val="F4DE3A"/>
      </a:accent5>
      <a:accent6>
        <a:srgbClr val="FCB11C"/>
      </a:accent6>
      <a:hlink>
        <a:srgbClr val="FBCA98"/>
      </a:hlink>
      <a:folHlink>
        <a:srgbClr val="D3B86D"/>
      </a:folHlink>
    </a:clrScheme>
    <a:fontScheme name="Depth">
      <a:maj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epth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pth" id="{7BEAFC2A-325C-49C4-AC08-2B765DA903F9}" vid="{1735E755-43E6-43AA-ABA2-C989ECC79AF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TM04033923[[fn=Depth]]</Template>
  <TotalTime>0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Corbel</vt:lpstr>
      <vt:lpstr>Depth</vt:lpstr>
      <vt:lpstr>PowerPoint Presentation</vt:lpstr>
    </vt:vector>
  </TitlesOfParts>
  <Company>Johns Hopkins University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terms:created xsi:type="dcterms:W3CDTF">2019-01-25T11:56:13Z</dcterms:created>
  <dcterms:modified xsi:type="dcterms:W3CDTF">2019-01-25T11:56:13Z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/>
</file>