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 autoAdjust="0"/>
    <p:restoredTop sz="94711" autoAdjust="0"/>
  </p:normalViewPr>
  <p:slideViewPr>
    <p:cSldViewPr snapToGrid="0" snapToObjects="1">
      <p:cViewPr varScale="1">
        <p:scale>
          <a:sx n="93" d="100"/>
          <a:sy n="93" d="100"/>
        </p:scale>
        <p:origin x="10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7" Type="http://schemas.openxmlformats.org/officeDocument/2006/relationships/tableStyles" Target="tableStyles.xml" /><Relationship Id="rId6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5" Type="http://schemas.openxmlformats.org/officeDocument/2006/relationships/viewProps" Target="viewProps.xml" /><Relationship Id="rId4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A</a:t>
            </a:r>
            <a:r>
              <a:rPr/>
              <a:t> </a:t>
            </a:r>
            <a:r>
              <a:rPr/>
              <a:t>Table,</a:t>
            </a:r>
            <a:r>
              <a:rPr/>
              <a:t> </a:t>
            </a:r>
            <a:r>
              <a:rPr/>
              <a:t>with</a:t>
            </a:r>
            <a:r>
              <a:rPr/>
              <a:t> </a:t>
            </a:r>
            <a:r>
              <a:rPr/>
              <a:t>a</a:t>
            </a:r>
            <a:r>
              <a:rPr/>
              <a:t> </a:t>
            </a:r>
            <a:r>
              <a:rPr/>
              <a:t>caption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01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Right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Left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Default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1" name="TextBox 3"/>
          <p:cNvSpPr txBox="1"/>
          <p:nvPr/>
        </p:nvSpPr>
        <p:spPr>
          <a:xfrm>
            <a:off x="457200" y="56134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marL="0" indent="0" algn="ctr">
              <a:buNone/>
            </a:pPr>
            <a:r>
              <a:rPr/>
              <a:t>Demonstration</a:t>
            </a:r>
            <a:r>
              <a:rPr/>
              <a:t> </a:t>
            </a:r>
            <a:r>
              <a:rPr/>
              <a:t>of</a:t>
            </a:r>
            <a:r>
              <a:rPr/>
              <a:t> </a:t>
            </a:r>
            <a:r>
              <a:rPr/>
              <a:t>simple</a:t>
            </a:r>
            <a:r>
              <a:rPr/>
              <a:t> </a:t>
            </a:r>
            <a:r>
              <a:rPr/>
              <a:t>table</a:t>
            </a:r>
            <a:r>
              <a:rPr/>
              <a:t> </a:t>
            </a:r>
            <a:r>
              <a:rPr/>
              <a:t>syntax,</a:t>
            </a:r>
            <a:r>
              <a:rPr/>
              <a:t> </a:t>
            </a:r>
            <a:r>
              <a:rPr/>
              <a:t>with</a:t>
            </a:r>
            <a:r>
              <a:rPr/>
              <a:t> </a:t>
            </a:r>
            <a:r>
              <a:rPr/>
              <a:t>alignment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Right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Left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Default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</Words>
  <Application>Microsoft Office PowerPoint</Application>
  <PresentationFormat>On-screen Show 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Title</vt:lpstr>
      <vt:lpstr>Slide Title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2019-01-25T11:56:10Z</dcterms:created>
  <dcterms:modified xsi:type="dcterms:W3CDTF">2019-01-25T11:56:10Z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