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notesMaster" Target="notesMasters/notesMaster1.xml" /><Relationship Id="rId7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10" Type="http://schemas.openxmlformats.org/officeDocument/2006/relationships/tableStyles" Target="tableStyles.xml" /><Relationship Id="rId9" Type="http://schemas.openxmlformats.org/officeDocument/2006/relationships/theme" Target="theme/theme1.xml" /><Relationship Id="rId8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
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</a:t>
            </a:r>
            <a:r>
              <a:rPr/>
              <a:t> </a:t>
            </a:r>
            <a:r>
              <a:rPr/>
              <a:t>is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note.</a:t>
            </a:r>
          </a:p>
          <a:p>
            <a:pPr lvl="0" marL="0" indent="0">
              <a:buNone/>
            </a:pPr>
          </a:p>
          <a:p>
            <a:pPr lvl="0" marL="0" indent="0">
              <a:buNone/>
            </a:pPr>
            <a:r>
              <a:rPr/>
              <a:t>Here</a:t>
            </a:r>
            <a:r>
              <a:rPr/>
              <a:t> </a:t>
            </a:r>
            <a:r>
              <a:rPr/>
              <a:t>is</a:t>
            </a:r>
            <a:r>
              <a:rPr/>
              <a:t> </a:t>
            </a:r>
            <a:r>
              <a:rPr i="1"/>
              <a:t>some</a:t>
            </a:r>
            <a:r>
              <a:rPr/>
              <a:t> </a:t>
            </a:r>
            <a:r>
              <a:rPr b="1"/>
              <a:t>other</a:t>
            </a:r>
            <a:r>
              <a:rPr/>
              <a:t> </a:t>
            </a:r>
            <a:r>
              <a:rPr/>
              <a:t>formatting.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first</a:t>
            </a:r>
            <a:r>
              <a:rPr/>
              <a:t> </a:t>
            </a:r>
            <a:r>
              <a:rPr/>
              <a:t>note</a:t>
            </a:r>
            <a:r>
              <a:rPr/>
              <a:t> </a:t>
            </a:r>
            <a:r>
              <a:rPr/>
              <a:t>div</a:t>
            </a:r>
          </a:p>
          <a:p>
            <a:pPr lvl="0" marL="0" indent="0">
              <a:buNone/>
            </a:pPr>
          </a:p>
          <a:p>
            <a:pPr lvl="0" marL="0" indent="0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second</a:t>
            </a:r>
            <a:r>
              <a:rPr/>
              <a:t> </a:t>
            </a:r>
            <a:r>
              <a:rPr/>
              <a:t>note</a:t>
            </a:r>
            <a:r>
              <a:rPr/>
              <a:t> </a:t>
            </a:r>
            <a:r>
              <a:rPr/>
              <a:t>div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3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No</a:t>
            </a:r>
            <a:r>
              <a:rPr/>
              <a:t> </a:t>
            </a:r>
            <a:r>
              <a:rPr/>
              <a:t>link</a:t>
            </a:r>
            <a:r>
              <a:rPr/>
              <a:t> </a:t>
            </a:r>
            <a:r>
              <a:rPr/>
              <a:t>here.</a:t>
            </a:r>
          </a:p>
          <a:p>
            <a:pPr lvl="0" marL="0" indent="0">
              <a:buNone/>
            </a:pPr>
          </a:p>
          <a:p>
            <a:pPr lvl="0" marL="0" indent="0">
              <a:buNone/>
            </a:pPr>
            <a:r>
              <a:rPr/>
              <a:t>No</a:t>
            </a:r>
            <a:r>
              <a:rPr/>
              <a:t> </a:t>
            </a:r>
            <a:r>
              <a:rPr/>
              <a:t>note</a:t>
            </a:r>
            <a:r>
              <a:rPr/>
              <a:t> </a:t>
            </a:r>
            <a:r>
              <a:rPr/>
              <a:t>here.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4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a slide.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A page with no speaker notes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A page with two notes.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Strip links and footnotes.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