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10" Type="http://schemas.openxmlformats.org/officeDocument/2006/relationships/tableStyles" Target="tableStyles.xml" /><Relationship Id="rId9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8" Type="http://schemas.openxmlformats.org/officeDocument/2006/relationships/viewProps" Target="viewProps.xml" /><Relationship Id="rId7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3.xml" /><Relationship Id="rId3" Type="http://schemas.openxmlformats.org/officeDocument/2006/relationships/slide" Target="slide4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Table of Contents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>
                <a:hlinkClick r:id="rId2" action="ppaction://hlinksldjump"/>
              </a:rPr>
              <a:t>Below section-level</a:t>
            </a:r>
          </a:p>
          <a:p>
            <a:pPr lvl="2"/>
            <a:r>
              <a:rPr>
                <a:hlinkClick r:id="rId3" action="ppaction://hlinksldjump"/>
              </a:rPr>
              <a:t>Section-level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2019-01-25T11:56:10Z</dcterms:created>
  <dcterms:modified xsi:type="dcterms:W3CDTF">2019-01-25T11:56:10Z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