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67"/>
          <a:sy d="100" n="67"/>
        </p:scale>
        <p:origin x="66" y="804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 smtClean="0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dirty="0" lang="en-US"/>
              <a:t>2/19/2018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dt="0" ftr="0" hdr="0" sldNum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2044700"/>
          </a:xfrm>
        </p:spPr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987800"/>
          <a:ext cx="10223500" cy="20447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102235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2026-01-22T00:54:06Z</dcterms:created>
  <dcterms:modified xsi:type="dcterms:W3CDTF">2026-01-22T00:54:06Z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