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Override PartName="/docProps/app.xml" ContentType="application/vnd.openxmlformats-officedocument.extended-properties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s/slide1.xml" ContentType="application/vnd.openxmlformats-officedocument.presentationml.slide+xml"/>
  <Override PartName="/ppt/slides/slide2.xml" ContentType="application/vnd.openxmlformats-officedocument.presentationml.slide+xml"/>
</Types>
</file>

<file path=_rels/.rels>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algn="l" defTabSz="4572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>
  <p:normalViewPr horzBarState="maximized">
    <p:restoredLeft autoAdjust="0" sz="20000"/>
    <p:restoredTop sz="94660"/>
  </p:normalViewPr>
  <p:slideViewPr>
    <p:cSldViewPr snapToGrid="0">
      <p:cViewPr varScale="1">
        <p:scale>
          <a:sx d="100" n="67"/>
          <a:sy d="100" n="67"/>
        </p:scale>
        <p:origin x="66" y="804"/>
      </p:cViewPr>
      <p:guideLst/>
    </p:cSldViewPr>
  </p:slideViewPr>
  <p:notesTextViewPr>
    <p:cViewPr>
      <p:scale>
        <a:sx d="1" n="1"/>
        <a:sy d="1" n="1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7" Type="http://schemas.openxmlformats.org/officeDocument/2006/relationships/tableStyles" Target="tableStyles.xml" /><Relationship Id="rId6" Type="http://schemas.openxmlformats.org/officeDocument/2006/relationships/theme" Target="theme/theme1.xml" /><Relationship Id="rId5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8" Target="../slideLayouts/slideLayout8.xml" Type="http://schemas.openxmlformats.org/officeDocument/2006/relationships/slideLayout" /><Relationship Id="rId13" Target="../slideLayouts/slideLayout13.xml" Type="http://schemas.openxmlformats.org/officeDocument/2006/relationships/slideLayout" /><Relationship Id="rId18" Target="../theme/theme1.xml" Type="http://schemas.openxmlformats.org/officeDocument/2006/relationships/theme" /><Relationship Id="rId3" Target="../slideLayouts/slideLayout3.xml" Type="http://schemas.openxmlformats.org/officeDocument/2006/relationships/slideLayout" /><Relationship Id="rId7" Target="../slideLayouts/slideLayout7.xml" Type="http://schemas.openxmlformats.org/officeDocument/2006/relationships/slideLayout" /><Relationship Id="rId12" Target="../slideLayouts/slideLayout12.xml" Type="http://schemas.openxmlformats.org/officeDocument/2006/relationships/slideLayout" /><Relationship Id="rId17" Target="../slideLayouts/slideLayout17.xml" Type="http://schemas.openxmlformats.org/officeDocument/2006/relationships/slideLayout" /><Relationship Id="rId2" Target="../slideLayouts/slideLayout2.xml" Type="http://schemas.openxmlformats.org/officeDocument/2006/relationships/slideLayout" /><Relationship Id="rId16" Target="../slideLayouts/slideLayout16.xml" Type="http://schemas.openxmlformats.org/officeDocument/2006/relationships/slideLayout" /><Relationship Id="rId1" Target="../slideLayouts/slideLayout1.xml" Type="http://schemas.openxmlformats.org/officeDocument/2006/relationships/slideLayout" /><Relationship Id="rId6" Target="../slideLayouts/slideLayout6.xml" Type="http://schemas.openxmlformats.org/officeDocument/2006/relationships/slideLayout" /><Relationship Id="rId11" Target="../slideLayouts/slideLayout11.xml" Type="http://schemas.openxmlformats.org/officeDocument/2006/relationships/slideLayout" /><Relationship Id="rId5" Target="../slideLayouts/slideLayout5.xml" Type="http://schemas.openxmlformats.org/officeDocument/2006/relationships/slideLayout" /><Relationship Id="rId15" Target="../slideLayouts/slideLayout15.xml" Type="http://schemas.openxmlformats.org/officeDocument/2006/relationships/slideLayout" /><Relationship Id="rId10" Target="../slideLayouts/slideLayout10.xml" Type="http://schemas.openxmlformats.org/officeDocument/2006/relationships/slideLayout" /><Relationship Id="rId19" Target="../media/image1.png" Type="http://schemas.openxmlformats.org/officeDocument/2006/relationships/image" /><Relationship Id="rId4" Target="../slideLayouts/slideLayout4.xml" Type="http://schemas.openxmlformats.org/officeDocument/2006/relationships/slideLayout" /><Relationship Id="rId9" Target="../slideLayouts/slideLayout9.xml" Type="http://schemas.openxmlformats.org/officeDocument/2006/relationships/slideLayout" /><Relationship Id="rId14" Target="../slideLayouts/slideLayout14.xml" Type="http://schemas.openxmlformats.org/officeDocument/2006/relationships/slideLayout" />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lang="en-US" smtClean="0"/>
              <a:t>Click to edit Master title style</a:t>
            </a:r>
            <a:endParaRPr dirty="0" lang="en-US"/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 lang="en-US"/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dirty="0" lang="en-US"/>
              <a:t>2/19/2018</a:t>
            </a:fld>
            <a:endParaRPr dirty="0" lang="en-US"/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dirty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dirty="0" lang="en-US"/>
              <a:pPr/>
              <a:t>‹#›</a:t>
            </a:fld>
            <a:endParaRPr dirty="0" lang="en-US"/>
          </a:p>
        </p:txBody>
      </p:sp>
    </p:spTree>
  </p:cSld>
  <p:clrMap accent1="accent1" accent2="accent2" accent3="accent3" accent4="accent4" accent5="accent5" accent6="accent6" bg1="dk1" bg2="dk2" folHlink="folHlink" hlink="hlink" tx1="lt1" tx2="lt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dt="0" ftr="0" hdr="0" sldNum="0"/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b="0" kern="1200" sz="54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sz="28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4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0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Slide with Bullets and Table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7600" y="1816100"/>
            <a:ext cx="10223500" cy="1447800"/>
          </a:xfrm>
        </p:spPr>
        <p:txBody>
          <a:bodyPr/>
          <a:lstStyle/>
          <a:p>
            <a:pPr lvl="0"/>
            <a:r>
              <a:rPr/>
              <a:t>First bullet point before the table</a:t>
            </a:r>
          </a:p>
          <a:p>
            <a:pPr lvl="0"/>
            <a:r>
              <a:rPr/>
              <a:t>Second bullet point before the table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117600" y="3390900"/>
          <a:ext cx="10223500" cy="1054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05400"/>
                <a:gridCol w="51054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Column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Column B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Value 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Value 2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Value 3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Value 4</a:t>
                      </a:r>
                    </a:p>
                  </a:txBody>
                </a:tc>
              </a:tr>
            </a:tbl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7600" y="4572000"/>
            <a:ext cx="10223500" cy="1447800"/>
          </a:xfrm>
        </p:spPr>
        <p:txBody>
          <a:bodyPr/>
          <a:lstStyle/>
          <a:p>
            <a:pPr lvl="0"/>
            <a:r>
              <a:rPr/>
              <a:t>Third bullet point after the table</a:t>
            </a:r>
          </a:p>
          <a:p>
            <a:pPr lvl="0"/>
            <a:r>
              <a:rPr/>
              <a:t>Fourth bullet point after the table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Second Slide for Reference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/>
              <a:t>This slide has just bullets</a:t>
            </a:r>
          </a:p>
          <a:p>
            <a:pPr lvl="0"/>
            <a:r>
              <a:rPr/>
              <a:t>No table here</a:t>
            </a:r>
          </a:p>
          <a:p>
            <a:pPr lvl="0"/>
            <a:r>
              <a:rPr/>
              <a:t>Everything stays together</a:t>
            </a:r>
          </a:p>
        </p:txBody>
      </p:sp>
    </p:spTree>
  </p:cSld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Corbel</vt:lpstr>
      <vt:lpstr>Depth</vt:lpstr>
      <vt:lpstr>PowerPoint Presentation</vt:lpstr>
    </vt:vector>
  </TitlesOfParts>
  <Company>Johns Hopkins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2026-01-22T00:54:05Z</dcterms:created>
  <dcterms:modified xsi:type="dcterms:W3CDTF">2026-01-22T00:54:05Z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