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firstSlideNum="3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128"/>
          <a:sy d="100" n="128"/>
        </p:scale>
        <p:origin x="200" y="200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notesMaster" Target="notesMasters/notesMaster1.xml" /><Relationship Id="rId13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12" Type="http://schemas.openxmlformats.org/officeDocument/2006/relationships/theme" Target="theme/theme1.xml" /><Relationship Id="rId11" Type="http://schemas.openxmlformats.org/officeDocument/2006/relationships/viewProps" Target="viewProps.xml" /><Relationship Id="rId10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E32B0-BD3F-6E46-9BEB-6E2409794A3C}" type="datetimeFigureOut">
              <a:rPr lang="en-US" smtClean="0"/>
              <a:t>9/17/21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E4D72-A0C2-9048-AD77-98AAB3355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42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This is a blank slide: does it have a footer?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E4D72-A0C2-9048-AD77-98AAB335549D}" type="slidenum">
              <a:rPr lang="en-US"/>
              <a:t>7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9DD-F70D-6640-AF71-BF7FD28E8BED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09B6-F3D6-3441-A75B-ECADB707C57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BD6EC-31C7-7E47-A582-38A7927AE53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8D78-8600-AB4E-B963-B6BBACD3D331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29A56-6470-3347-B121-096B91DB7A60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A4CB-2128-F441-B4BA-6E9F69816C7E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4122-8EA0-3242-B2C2-6D9248146EB7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4FC0C-44C4-6A4B-98D0-F3175A80D08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3052A-F07B-D543-854C-6C6AD5442A09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46A9-E02C-174C-AB84-7F366A69E46D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3E24-DF2B-6E4B-8F40-71A4476F56B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915-7793-5547-AECE-11BCFEE6861A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04CDA-15BB-F24C-BA75-7B18DB0B365A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45B20-6F49-E64F-85E8-455B96A93676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44DB-7F44-7247-B7AC-3722C092D3B9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6C03E-A829-D145-AE53-F71184498792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F6C73-8C66-D946-8371-485C79B9B830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28836298-4747-D04E-BA09-F85EC3564D33}" type="datetime1">
              <a:rPr lang="en-IE" smtClean="0"/>
              <a:t>17/09/2021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Slides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2209799" y="3694375"/>
            <a:ext cx="9144000" cy="754025"/>
          </a:xfrm>
        </p:spPr>
        <p:txBody>
          <a:bodyPr/>
          <a:lstStyle/>
          <a:p>
            <a:pPr lvl="0" indent="0" marL="0">
              <a:buNone/>
            </a:pPr>
            <a:r>
              <a:rPr/>
              <a:t>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311379DD-F70D-6640-AF71-BF7FD28E8BED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8E7E46A9-E02C-174C-AB84-7F366A69E46D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Layouts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FDB23E24-DF2B-6E4B-8F40-71A4476F56BC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816100"/>
            <a:ext cx="10223500" cy="2044700"/>
          </a:xfrm>
        </p:spPr>
        <p:txBody>
          <a:bodyPr/>
          <a:lstStyle/>
          <a:p>
            <a:pPr lvl="0" indent="0" marL="0">
              <a:buNone/>
            </a:pPr>
            <a:r>
              <a:rPr/>
              <a:t>Does it work on other layouts?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3987800"/>
          <a:ext cx="10223500" cy="20447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5105400"/>
                <a:gridCol w="51054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8E7E46A9-E02C-174C-AB84-7F366A69E46D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hello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goood bye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152F915-7793-5547-AECE-11BCFEE6861A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 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2501900"/>
          <a:ext cx="50165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oh wait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311900" y="2501900"/>
          <a:ext cx="50292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A104CDA-15BB-F24C-BA75-7B18DB0B365A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B8444DB-7F44-7247-B7AC-3722C092D3B9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be the footer</a:t>
            </a:r>
            <a:endParaRPr dirty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6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creator>Me</dc:creator>
  <cp:keywords/>
  <dcterms:created xsi:type="dcterms:W3CDTF">2026-01-22T00:55:09Z</dcterms:created>
  <dcterms:modified xsi:type="dcterms:W3CDTF">2026-01-22T00:55:09Z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14/09/1995</vt:lpwstr>
  </property>
</Properties>
</file>