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notesMasters/notesMaster1.xml" ContentType="application/vnd.openxmlformats-officedocument.presentationml.notesMaster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</Types>
</file>

<file path=_rels/.rels>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algn="l" defTabSz="4572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>
  <p:normalViewPr horzBarState="maximized">
    <p:restoredLeft autoAdjust="0" sz="20000"/>
    <p:restoredTop sz="94660"/>
  </p:normalViewPr>
  <p:slideViewPr>
    <p:cSldViewPr snapToGrid="0">
      <p:cViewPr varScale="1">
        <p:scale>
          <a:sx d="100" n="128"/>
          <a:sy d="100" n="128"/>
        </p:scale>
        <p:origin x="200" y="200"/>
      </p:cViewPr>
      <p:guideLst/>
    </p:cSldViewPr>
  </p:slideViewPr>
  <p:notesTextViewPr>
    <p:cViewPr>
      <p:scale>
        <a:sx d="1" n="1"/>
        <a:sy d="1" n="1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notesMaster" Target="notesMasters/notesMaster1.xml" /><Relationship Id="rId13" Type="http://schemas.openxmlformats.org/officeDocument/2006/relationships/tableStyles" Target="tableStyles.xml" /><Relationship Id="rId1" Type="http://schemas.openxmlformats.org/officeDocument/2006/relationships/slideMaster" Target="slideMasters/slideMaster1.xml" /><Relationship Id="rId12" Type="http://schemas.openxmlformats.org/officeDocument/2006/relationships/theme" Target="theme/theme1.xml" /><Relationship Id="rId11" Type="http://schemas.openxmlformats.org/officeDocument/2006/relationships/viewProps" Target="viewProps.xml" /><Relationship Id="rId10" Type="http://schemas.openxmlformats.org/officeDocument/2006/relationships/presProps" Target="presProps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04D2BA-CF27-2D41-96B4-CC91E5FF6FC4}" type="datetimeFigureOut">
              <a:rPr lang="en-US" smtClean="0"/>
              <a:t>9/17/21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DE3F3-B599-B54E-AA06-9B0D2D70B1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530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<Relationships xmlns="http://schemas.openxmlformats.org/package/2006/relationships"><Relationship Id="rId2" Type="http://schemas.openxmlformats.org/officeDocument/2006/relationships/slide" Target="../slides/slide7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This is a blank slide: does it have a footer?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DE3F3-B599-B54E-AA06-9B0D2D70B158}" type="slidenum">
              <a:rPr lang="en-US"/>
              <a:t>7</a:t>
            </a:fld>
            <a:endParaRPr lang="en-US"/>
          </a:p>
        </p:txBody>
      </p:sp>
    </p:spTree>
  </p:cSld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E"/>
              <a:t>9/21/21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E"/>
              <a:t>9/21/21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E"/>
              <a:t>9/21/21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E"/>
              <a:t>9/21/21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E"/>
              <a:t>9/21/21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E"/>
              <a:t>9/21/21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E"/>
              <a:t>9/21/21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E"/>
              <a:t>9/21/21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E"/>
              <a:t>9/21/21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E"/>
              <a:t>9/21/21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E"/>
              <a:t>9/21/21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E"/>
              <a:t>9/21/21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E"/>
              <a:t>9/21/21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E"/>
              <a:t>9/21/21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E"/>
              <a:t>9/21/21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E"/>
              <a:t>9/21/21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E"/>
              <a:t>9/21/21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8" Target="../slideLayouts/slideLayout8.xml" Type="http://schemas.openxmlformats.org/officeDocument/2006/relationships/slideLayout" /><Relationship Id="rId13" Target="../slideLayouts/slideLayout13.xml" Type="http://schemas.openxmlformats.org/officeDocument/2006/relationships/slideLayout" /><Relationship Id="rId18" Target="../theme/theme1.xml" Type="http://schemas.openxmlformats.org/officeDocument/2006/relationships/theme" /><Relationship Id="rId3" Target="../slideLayouts/slideLayout3.xml" Type="http://schemas.openxmlformats.org/officeDocument/2006/relationships/slideLayout" /><Relationship Id="rId7" Target="../slideLayouts/slideLayout7.xml" Type="http://schemas.openxmlformats.org/officeDocument/2006/relationships/slideLayout" /><Relationship Id="rId12" Target="../slideLayouts/slideLayout12.xml" Type="http://schemas.openxmlformats.org/officeDocument/2006/relationships/slideLayout" /><Relationship Id="rId17" Target="../slideLayouts/slideLayout17.xml" Type="http://schemas.openxmlformats.org/officeDocument/2006/relationships/slideLayout" /><Relationship Id="rId2" Target="../slideLayouts/slideLayout2.xml" Type="http://schemas.openxmlformats.org/officeDocument/2006/relationships/slideLayout" /><Relationship Id="rId16" Target="../slideLayouts/slideLayout16.xml" Type="http://schemas.openxmlformats.org/officeDocument/2006/relationships/slideLayout" /><Relationship Id="rId1" Target="../slideLayouts/slideLayout1.xml" Type="http://schemas.openxmlformats.org/officeDocument/2006/relationships/slideLayout" /><Relationship Id="rId6" Target="../slideLayouts/slideLayout6.xml" Type="http://schemas.openxmlformats.org/officeDocument/2006/relationships/slideLayout" /><Relationship Id="rId11" Target="../slideLayouts/slideLayout11.xml" Type="http://schemas.openxmlformats.org/officeDocument/2006/relationships/slideLayout" /><Relationship Id="rId5" Target="../slideLayouts/slideLayout5.xml" Type="http://schemas.openxmlformats.org/officeDocument/2006/relationships/slideLayout" /><Relationship Id="rId15" Target="../slideLayouts/slideLayout15.xml" Type="http://schemas.openxmlformats.org/officeDocument/2006/relationships/slideLayout" /><Relationship Id="rId10" Target="../slideLayouts/slideLayout10.xml" Type="http://schemas.openxmlformats.org/officeDocument/2006/relationships/slideLayout" /><Relationship Id="rId19" Target="../media/image1.png" Type="http://schemas.openxmlformats.org/officeDocument/2006/relationships/image" /><Relationship Id="rId4" Target="../slideLayouts/slideLayout4.xml" Type="http://schemas.openxmlformats.org/officeDocument/2006/relationships/slideLayout" /><Relationship Id="rId9" Target="../slideLayouts/slideLayout9.xml" Type="http://schemas.openxmlformats.org/officeDocument/2006/relationships/slideLayout" /><Relationship Id="rId14" Target="../slideLayouts/slideLayout14.xml" Type="http://schemas.openxmlformats.org/officeDocument/2006/relationships/slideLayout" />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lang="en-US"/>
              <a:t>Click to edit Master title style</a:t>
            </a:r>
            <a:endParaRPr dirty="0" lang="en-US"/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 lang="en-US"/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lang="en-IE"/>
              <a:t>9/21/21</a:t>
            </a:r>
            <a:endParaRPr dirty="0" lang="en-US"/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lang="en-US"/>
              <a:t>this is the footer</a:t>
            </a:r>
            <a:endParaRPr dirty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dirty="0" lang="en-US"/>
              <a:pPr/>
              <a:t>‹#›</a:t>
            </a:fld>
            <a:endParaRPr dirty="0" lang="en-US"/>
          </a:p>
        </p:txBody>
      </p:sp>
    </p:spTree>
  </p:cSld>
  <p:clrMap accent1="accent1" accent2="accent2" accent3="accent3" accent4="accent4" accent5="accent5" accent6="accent6" bg1="dk1" bg2="dk2" folHlink="folHlink" hlink="hlink" tx1="lt1" tx2="lt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hdr="0"/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b="0" kern="1200" sz="54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sz="28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4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0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<?xml version="1.0" encoding="UTF-8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<?xml version="1.0" encoding="UTF-8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6.xml.rels><?xml version="1.0" encoding="UTF-8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7.xml.rels>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/>
          <a:lstStyle/>
          <a:p>
            <a:pPr lvl="0" indent="0" marL="0">
              <a:buNone/>
            </a:pPr>
            <a:r>
              <a:rPr/>
              <a:t>Slides</a:t>
            </a:r>
          </a:p>
        </p:txBody>
      </p:sp>
      <p:sp>
        <p:nvSpPr>
          <p:cNvPr id="3" name="Subtitle 2"/>
          <p:cNvSpPr>
            <a:spLocks noGrp="1"/>
          </p:cNvSpPr>
          <p:nvPr>
            <p:ph idx="1" type="subTitle"/>
          </p:nvPr>
        </p:nvSpPr>
        <p:spPr>
          <a:xfrm>
            <a:off x="2209799" y="3694375"/>
            <a:ext cx="9144000" cy="754025"/>
          </a:xfrm>
        </p:spPr>
        <p:txBody>
          <a:bodyPr/>
          <a:lstStyle/>
          <a:p>
            <a:pPr lvl="0" indent="0" marL="0">
              <a:buNone/>
            </a:pPr>
            <a:r>
              <a:rPr/>
              <a:t>Me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r>
              <a:rPr lang="en-IE"/>
              <a:t>14/09/1995</a:t>
            </a:r>
            <a:endParaRPr dirty="0" lang="en-US"/>
          </a:p>
        </p:txBody>
      </p:sp>
      <p:sp>
        <p:nvSpPr>
          <p:cNvPr id="8" name="Footer Placeholder 7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dirty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6D22F896-40B5-4ADD-8801-0D06FADFA095}" type="slidenum">
              <a:rPr dirty="0" lang="en-US"/>
              <a:pPr/>
              <a:t>‹#›</a:t>
            </a:fld>
            <a:endParaRPr dirty="0" lang="en-US"/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Slide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Hello there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r>
              <a:rPr lang="en-IE"/>
              <a:t>14/09/1995</a:t>
            </a:r>
            <a:endParaRPr dirty="0" lang="en-US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dirty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6D22F896-40B5-4ADD-8801-0D06FADFA095}" type="slidenum">
              <a:rPr dirty="0" lang="en-US"/>
              <a:t>‹#›</a:t>
            </a:fld>
            <a:endParaRPr dirty="0" lang="en-US"/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/>
          <a:lstStyle/>
          <a:p>
            <a:pPr lvl="0" indent="0" marL="0">
              <a:buNone/>
            </a:pPr>
            <a:r>
              <a:rPr/>
              <a:t>Layouts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r>
              <a:rPr lang="en-IE"/>
              <a:t>14/09/1995</a:t>
            </a:r>
            <a:endParaRPr dirty="0" lang="en-US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dirty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6D22F896-40B5-4ADD-8801-0D06FADFA095}" type="slidenum">
              <a:rPr dirty="0" lang="en-US"/>
              <a:t>‹#›</a:t>
            </a:fld>
            <a:endParaRPr dirty="0" lang="en-US"/>
          </a:p>
        </p:txBody>
      </p:sp>
    </p:spTree>
  </p:cSld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Slide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7600" y="1816100"/>
            <a:ext cx="10223500" cy="2044700"/>
          </a:xfrm>
        </p:spPr>
        <p:txBody>
          <a:bodyPr/>
          <a:lstStyle/>
          <a:p>
            <a:pPr lvl="0" indent="0" marL="0">
              <a:buNone/>
            </a:pPr>
            <a:r>
              <a:rPr/>
              <a:t>Does it work on other layouts?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117600" y="3987800"/>
          <a:ext cx="10223500" cy="2044700"/>
        </p:xfrm>
        <a:graphic>
          <a:graphicData uri="http://schemas.openxmlformats.org/drawingml/2006/table">
            <a:tbl>
              <a:tblPr firstRow="0" bandRow="1">
                <a:tableStyleId>{5C22544A-7EE6-4342-B048-85BDC9FD1C3A}</a:tableStyleId>
              </a:tblPr>
              <a:tblGrid>
                <a:gridCol w="5105400"/>
                <a:gridCol w="51054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2</a:t>
                      </a:r>
                    </a:p>
                  </a:txBody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r>
              <a:rPr lang="en-IE"/>
              <a:t>14/09/1995</a:t>
            </a:r>
            <a:endParaRPr dirty="0" lang="en-US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dirty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6D22F896-40B5-4ADD-8801-0D06FADFA095}" type="slidenum">
              <a:rPr dirty="0" lang="en-US"/>
              <a:t>‹#›</a:t>
            </a:fld>
            <a:endParaRPr dirty="0" lang="en-US"/>
          </a:p>
        </p:txBody>
      </p:sp>
    </p:spTree>
  </p:cSld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Slide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sz="half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hello hello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2" sz="half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goood bye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r>
              <a:rPr lang="en-IE"/>
              <a:t>14/09/1995</a:t>
            </a:r>
            <a:endParaRPr dirty="0" lang="en-US"/>
          </a:p>
        </p:txBody>
      </p:sp>
      <p:sp>
        <p:nvSpPr>
          <p:cNvPr id="6" name="Footer Placeholder 5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dirty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6D22F896-40B5-4ADD-8801-0D06FADFA095}" type="slidenum">
              <a:rPr dirty="0" lang="en-US"/>
              <a:t>‹#›</a:t>
            </a:fld>
            <a:endParaRPr dirty="0" lang="en-US"/>
          </a:p>
        </p:txBody>
      </p:sp>
    </p:spTree>
  </p:cSld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lvl="0" indent="0" marL="0">
              <a:buNone/>
            </a:pPr>
            <a:r>
              <a:rPr/>
              <a:t>Slide 5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Hello there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117600" y="2501900"/>
          <a:ext cx="5016500" cy="3683000"/>
        </p:xfrm>
        <a:graphic>
          <a:graphicData uri="http://schemas.openxmlformats.org/drawingml/2006/table">
            <a:tbl>
              <a:tblPr firstRow="0" bandRow="1">
                <a:tableStyleId>{5C22544A-7EE6-4342-B048-85BDC9FD1C3A}</a:tableStyleId>
              </a:tblPr>
              <a:tblGrid>
                <a:gridCol w="2514600"/>
                <a:gridCol w="25146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2</a:t>
                      </a:r>
                    </a:p>
                  </a:txBody>
                </a:tc>
              </a:tr>
            </a:tbl>
          </a:graphicData>
        </a:graphic>
      </p:graphicFrame>
      <p:sp>
        <p:nvSpPr>
          <p:cNvPr id="5" name="Text Placeholder 4"/>
          <p:cNvSpPr>
            <a:spLocks noGrp="1"/>
          </p:cNvSpPr>
          <p:nvPr>
            <p:ph idx="3" sz="quarter" type="body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oh wait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6311900" y="2501900"/>
          <a:ext cx="5029200" cy="3683000"/>
        </p:xfrm>
        <a:graphic>
          <a:graphicData uri="http://schemas.openxmlformats.org/drawingml/2006/table">
            <a:tbl>
              <a:tblPr firstRow="0" bandRow="1">
                <a:tableStyleId>{5C22544A-7EE6-4342-B048-85BDC9FD1C3A}</a:tableStyleId>
              </a:tblPr>
              <a:tblGrid>
                <a:gridCol w="2514600"/>
                <a:gridCol w="25146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2</a:t>
                      </a:r>
                    </a:p>
                  </a:txBody>
                </a:tc>
              </a:tr>
            </a:tbl>
          </a:graphicData>
        </a:graphic>
      </p:graphicFrame>
      <p:sp>
        <p:nvSpPr>
          <p:cNvPr id="7" name="Date Placeholder 6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r>
              <a:rPr lang="en-IE"/>
              <a:t>14/09/1995</a:t>
            </a:r>
            <a:endParaRPr dirty="0" lang="en-US"/>
          </a:p>
        </p:txBody>
      </p:sp>
      <p:sp>
        <p:nvSpPr>
          <p:cNvPr id="8" name="Footer Placeholder 7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dirty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6D22F896-40B5-4ADD-8801-0D06FADFA095}" type="slidenum">
              <a:rPr dirty="0" lang="en-US"/>
              <a:t>‹#›</a:t>
            </a:fld>
            <a:endParaRPr dirty="0" lang="en-US"/>
          </a:p>
        </p:txBody>
      </p:sp>
    </p:spTree>
  </p:cSld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r>
              <a:rPr lang="en-IE"/>
              <a:t>14/09/1995</a:t>
            </a:r>
            <a:endParaRPr dirty="0" lang="en-US"/>
          </a:p>
        </p:txBody>
      </p:sp>
      <p:sp>
        <p:nvSpPr>
          <p:cNvPr id="3" name="Footer Placeholder 2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dirty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6D22F896-40B5-4ADD-8801-0D06FADFA095}" type="slidenum">
              <a:rPr dirty="0" lang="en-US"/>
              <a:t>‹#›</a:t>
            </a:fld>
            <a:endParaRPr dirty="0" lang="en-US"/>
          </a:p>
        </p:txBody>
      </p:sp>
    </p:spTree>
  </p:cSld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0</TotalTime>
  <Words>6</Words>
  <Application>Microsoft Macintosh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Corbel</vt:lpstr>
      <vt:lpstr>Depth</vt:lpstr>
      <vt:lpstr>PowerPoint Presentation</vt:lpstr>
    </vt:vector>
  </TitlesOfParts>
  <Company>Johns Hopkins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Slides</dc:title>
  <dc:creator>Me</dc:creator>
  <cp:keywords/>
  <dcterms:created xsi:type="dcterms:W3CDTF">2026-01-22T00:55:09Z</dcterms:created>
  <dcterms:modified xsi:type="dcterms:W3CDTF">2026-01-22T00:55:09Z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ate">
    <vt:lpwstr>14/09/1995</vt:lpwstr>
  </property>
</Properties>
</file>