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 horzBarState="maximized">
    <p:restoredLeft autoAdjust="0" sz="20000"/>
    <p:restoredTop sz="94660"/>
  </p:normalViewPr>
  <p:slideViewPr>
    <p:cSldViewPr snapToGrid="0">
      <p:cViewPr varScale="1">
        <p:scale>
          <a:sx d="100" n="128"/>
          <a:sy d="100" n="128"/>
        </p:scale>
        <p:origin x="200" y="200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notesMaster" Target="notesMasters/notesMaster1.xml" /><Relationship Id="rId13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12" Type="http://schemas.openxmlformats.org/officeDocument/2006/relationships/theme" Target="theme/theme1.xml" /><Relationship Id="rId11" Type="http://schemas.openxmlformats.org/officeDocument/2006/relationships/viewProps" Target="viewProps.xml" /><Relationship Id="rId10" Type="http://schemas.openxmlformats.org/officeDocument/2006/relationships/presProps" Target="pres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A9765-5BBC-1840-A2BC-8FFBD49F1E4C}" type="datetimeFigureOut">
              <a:rPr lang="en-US" smtClean="0"/>
              <a:t>9/17/21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1CE63-5CAB-554A-A892-10E9C3A34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04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This is a blank slide: does it have a footer?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1CE63-5CAB-554A-A892-10E9C3A348B1}" type="slidenum">
              <a:rPr lang="en-US"/>
              <a:t>7</a:t>
            </a:fld>
            <a:endParaRPr lang="en-US"/>
          </a:p>
        </p:txBody>
      </p:sp>
    </p:spTree>
  </p:cSld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E13A8-01C4-7248-A7DF-551CA808F37F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BD83-DB19-5F40-A737-643BFAE89DA7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73406-E06E-F54B-97B7-8A651507F6B2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386C6-FCD5-5B47-AC8D-571D84FB2508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022F6-D3BB-F147-AFBB-FB3147F58AE1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D69EE-F632-5748-A2CB-FB624E2C3636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9F1B6-E26E-F946-879E-A5719AC238AC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67070-F5AC-3A42-9644-00AE1B52505C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BEE4-AB7B-1D47-BB0C-A5BCD0BFC227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E54EF-28A8-0643-80A8-3D2E7C49A18F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9273E-9FE3-8D4E-BDC9-B8FF92571046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0775-BCBA-894C-A3E5-5F5CEE3A8E2E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36EBF-CE44-F541-95F4-2E777110C93A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4CC9-E2EB-844D-986E-BE1EDBBCD05E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69346-A9A8-424C-9105-F97B28F2EBE8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9163-F44C-F643-A7A4-436FE55BB777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D0356-C2EB-D14F-BC85-B383646B9A39}" type="datetime1">
              <a:rPr lang="en-IE" smtClean="0"/>
              <a:t>17/09/2021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13" Target="../slideLayouts/slideLayout13.xml" Type="http://schemas.openxmlformats.org/officeDocument/2006/relationships/slideLayout" /><Relationship Id="rId18" Target="../theme/theme1.xml" Type="http://schemas.openxmlformats.org/officeDocument/2006/relationships/theme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slideLayouts/slideLayout12.xml" Type="http://schemas.openxmlformats.org/officeDocument/2006/relationships/slideLayout" /><Relationship Id="rId17" Target="../slideLayouts/slideLayout17.xml" Type="http://schemas.openxmlformats.org/officeDocument/2006/relationships/slideLayout" /><Relationship Id="rId2" Target="../slideLayouts/slideLayout2.xml" Type="http://schemas.openxmlformats.org/officeDocument/2006/relationships/slideLayout" /><Relationship Id="rId16" Target="../slideLayouts/slideLayout16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5" Target="../slideLayouts/slideLayout15.xml" Type="http://schemas.openxmlformats.org/officeDocument/2006/relationships/slideLayout" /><Relationship Id="rId10" Target="../slideLayouts/slideLayout10.xml" Type="http://schemas.openxmlformats.org/officeDocument/2006/relationships/slideLayout" /><Relationship Id="rId19" Target="../media/image1.png" Type="http://schemas.openxmlformats.org/officeDocument/2006/relationships/image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Relationship Id="rId14" Target="../slideLayouts/slideLayout14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9A2BB20C-E4DD-8744-8510-A35D85187F70}" type="datetime1">
              <a:rPr lang="en-IE" smtClean="0"/>
              <a:t>17/09/2021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dirty="0" lang="en-US"/>
              <a:pPr/>
              <a:t>‹#›</a:t>
            </a:fld>
            <a:endParaRPr dirty="0" lang="en-US"/>
          </a:p>
        </p:txBody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hdr="0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0" kern="1200" sz="54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/>
          <a:lstStyle/>
          <a:p>
            <a:pPr lvl="0" indent="0" marL="0">
              <a:buNone/>
            </a:pPr>
            <a:r>
              <a:rPr/>
              <a:t>Slides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2209799" y="3694375"/>
            <a:ext cx="9144000" cy="754025"/>
          </a:xfrm>
        </p:spPr>
        <p:txBody>
          <a:bodyPr/>
          <a:lstStyle/>
          <a:p>
            <a:pPr lvl="0" indent="0" marL="0">
              <a:buNone/>
            </a:pPr>
            <a:r>
              <a:rPr/>
              <a:t>Me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736E13A8-01C4-7248-A7DF-551CA808F37F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8" name="Footer Placeholder 7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pPr/>
              <a:t>‹#›</a:t>
            </a:fld>
            <a:endParaRPr dirty="0" lang="en-US"/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there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16E54EF-28A8-0643-80A8-3D2E7C49A18F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/>
          <a:lstStyle/>
          <a:p>
            <a:pPr lvl="0" indent="0" marL="0">
              <a:buNone/>
            </a:pPr>
            <a:r>
              <a:rPr/>
              <a:t>Layouts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A1C9273E-9FE3-8D4E-BDC9-B8FF92571046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600" y="1816100"/>
            <a:ext cx="10223500" cy="2044700"/>
          </a:xfrm>
        </p:spPr>
        <p:txBody>
          <a:bodyPr/>
          <a:lstStyle/>
          <a:p>
            <a:pPr lvl="0" indent="0" marL="0">
              <a:buNone/>
            </a:pPr>
            <a:r>
              <a:rPr/>
              <a:t>Does it work on other layouts?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3987800"/>
          <a:ext cx="10223500" cy="20447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5105400"/>
                <a:gridCol w="51054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16E54EF-28A8-0643-80A8-3D2E7C49A18F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Slide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hello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goood bye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8380775-BCBA-894C-A3E5-5F5CEE3A8E2E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lvl="0" indent="0" marL="0">
              <a:buNone/>
            </a:pPr>
            <a:r>
              <a:rPr/>
              <a:t>Slide 5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Hello there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2501900"/>
          <a:ext cx="5016500" cy="36830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2514600"/>
                <a:gridCol w="25146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idx="3" sz="quarter" type="body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oh wait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311900" y="2501900"/>
          <a:ext cx="5029200" cy="36830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2514600"/>
                <a:gridCol w="25146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2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7" name="Date Placeholder 6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02536EBF-CE44-F541-95F4-2E777110C93A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8" name="Footer Placeholder 7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B7869346-A9A8-424C-9105-F97B28F2EBE8}" type="datetime1">
              <a:rPr lang="en-IE" smtClean="0"/>
              <a:t>14/09/1995</a:t>
            </a:fld>
            <a:endParaRPr dirty="0" lang="en-US"/>
          </a:p>
        </p:txBody>
      </p:sp>
      <p:sp>
        <p:nvSpPr>
          <p:cNvPr id="3" name="Footer Placeholder 2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r>
              <a:rPr lang="en-US"/>
              <a:t>this is the footer</a:t>
            </a:r>
            <a:endParaRPr dirty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6D22F896-40B5-4ADD-8801-0D06FADFA095}" type="slidenum">
              <a:rPr dirty="0" lang="en-US"/>
              <a:t>‹#›</a:t>
            </a:fld>
            <a:endParaRPr dirty="0" lang="en-US"/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6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Slides</dc:title>
  <dc:creator>Me</dc:creator>
  <cp:keywords/>
  <dcterms:created xsi:type="dcterms:W3CDTF">2026-01-22T00:55:09Z</dcterms:created>
  <dcterms:modified xsi:type="dcterms:W3CDTF">2026-01-22T00:55:09Z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ate">
    <vt:lpwstr>14/09/1995</vt:lpwstr>
  </property>
</Properties>
</file>