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g" ContentType="image/jpeg"/>
  <Default Extension="png" ContentType="image/png"/>
  <Override PartName="/docProps/app.xml" ContentType="application/vnd.openxmlformats-officedocument.extended-properties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 horzBarState="maximized">
    <p:restoredLeft autoAdjust="0" sz="20000"/>
    <p:restoredTop sz="94660"/>
  </p:normalViewPr>
  <p:slideViewPr>
    <p:cSldViewPr snapToGrid="0">
      <p:cViewPr varScale="1">
        <p:scale>
          <a:sx d="100" n="67"/>
          <a:sy d="100" n="67"/>
        </p:scale>
        <p:origin x="66" y="804"/>
      </p:cViewPr>
      <p:guideLst/>
    </p:cSldViewPr>
  </p:slideViewPr>
  <p:notesTextViewPr>
    <p:cViewPr>
      <p:scale>
        <a:sx d="1" n="1"/>
        <a:sy d="1" n="1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Relationship Id="rId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13" Target="../slideLayouts/slideLayout13.xml" Type="http://schemas.openxmlformats.org/officeDocument/2006/relationships/slideLayout" /><Relationship Id="rId18" Target="../theme/theme1.xml" Type="http://schemas.openxmlformats.org/officeDocument/2006/relationships/theme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slideLayouts/slideLayout12.xml" Type="http://schemas.openxmlformats.org/officeDocument/2006/relationships/slideLayout" /><Relationship Id="rId17" Target="../slideLayouts/slideLayout17.xml" Type="http://schemas.openxmlformats.org/officeDocument/2006/relationships/slideLayout" /><Relationship Id="rId2" Target="../slideLayouts/slideLayout2.xml" Type="http://schemas.openxmlformats.org/officeDocument/2006/relationships/slideLayout" /><Relationship Id="rId16" Target="../slideLayouts/slideLayout16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5" Target="../slideLayouts/slideLayout15.xml" Type="http://schemas.openxmlformats.org/officeDocument/2006/relationships/slideLayout" /><Relationship Id="rId10" Target="../slideLayouts/slideLayout10.xml" Type="http://schemas.openxmlformats.org/officeDocument/2006/relationships/slideLayout" /><Relationship Id="rId19" Target="../media/image1.png" Type="http://schemas.openxmlformats.org/officeDocument/2006/relationships/image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Relationship Id="rId14" Target="../slideLayouts/slideLayout14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 smtClean="0"/>
              <a:t>Click to edit Master title style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dirty="0" lang="en-US"/>
              <a:t>2/19/2018</a:t>
            </a:fld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dirty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dirty="0" lang="en-US"/>
              <a:pPr/>
              <a:t>‹#›</a:t>
            </a:fld>
            <a:endParaRPr dirty="0" lang="en-US"/>
          </a:p>
        </p:txBody>
      </p:sp>
    </p:spTree>
  </p:cSld>
  <p:clrMap accent1="accent1" accent2="accent2" accent3="accent3" accent4="accent4" accent5="accent5" accent6="accent6" bg1="dk1" bg2="dk2" folHlink="folHlink" hlink="hlink" tx1="lt1" tx2="lt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dt="0" ftr="0" hdr="0" sldNum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0" kern="1200" sz="54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sz="2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4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20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.jp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A slide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1816100"/>
          <a:ext cx="5016500" cy="4343400"/>
        </p:xfrm>
        <a:graphic>
          <a:graphicData uri="http://schemas.openxmlformats.org/drawingml/2006/table">
            <a:tbl>
              <a:tblPr firstRow="0" bandRow="1">
                <a:tableStyleId>{5C22544A-7EE6-4342-B048-85BDC9FD1C3A}</a:tableStyleId>
              </a:tblPr>
              <a:tblGrid>
                <a:gridCol w="2514600"/>
                <a:gridCol w="25146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a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table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Plus a paragraph here</a:t>
            </a:r>
          </a:p>
        </p:txBody>
      </p:sp>
      <p:pic>
        <p:nvPicPr>
          <p:cNvPr descr="fig:  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908800" y="1816100"/>
            <a:ext cx="3835400" cy="38354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>
            <p:ph idx="1"/>
          </p:nvPr>
        </p:nvSpPr>
        <p:spPr>
          <a:xfrm>
            <a:off x="6311900" y="5651500"/>
            <a:ext cx="50292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Just an image on this side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2026-01-21T21:21:47Z</dcterms:created>
  <dcterms:modified xsi:type="dcterms:W3CDTF">2026-01-21T21:21:47Z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