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g" ContentType="image/jpeg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>
    <p:restoredLeft autoAdjust="0" sz="15643"/>
    <p:restoredTop autoAdjust="0" sz="94694"/>
  </p:normalViewPr>
  <p:slideViewPr>
    <p:cSldViewPr snapToGrid="0" snapToObjects="1">
      <p:cViewPr varScale="1">
        <p:scale>
          <a:sx d="100" n="161"/>
          <a:sy d="100" n="161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d="100" n="33"/>
        <a:sy d="100" n="33"/>
      </p:scale>
      <p:origin x="0" y="0"/>
    </p:cViewPr>
  </p:outlineViewPr>
  <p:notesTextViewPr>
    <p:cViewPr>
      <p:scale>
        <a:sx d="100" n="100"/>
        <a:sy d="100" n="100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4" Type="http://schemas.openxmlformats.org/officeDocument/2006/relationships/viewProps" Target="viewProps.xml" /><Relationship Id="rId3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tableStyles" Target="tableStyles.xml" /><Relationship Id="rId5" Type="http://schemas.openxmlformats.org/officeDocument/2006/relationships/theme" Target="theme/theme1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theme/theme1.xml" Type="http://schemas.openxmlformats.org/officeDocument/2006/relationships/theme" /><Relationship Id="rId2" Target="../slideLayouts/slideLayout2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0" Target="../slideLayouts/slideLayout10.xml" Type="http://schemas.openxmlformats.org/officeDocument/2006/relationships/slideLayout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eaLnBrk="1" hangingPunct="1" latinLnBrk="0" rtl="0">
        <a:spcBef>
          <a:spcPct val="0"/>
        </a:spcBef>
        <a:buNone/>
        <a:defRPr kern="1200"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342900" eaLnBrk="1" hangingPunct="1" indent="-342900" latinLnBrk="0" marL="342900" rtl="0">
        <a:spcBef>
          <a:spcPct val="20000"/>
        </a:spcBef>
        <a:buFont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indent="-342900" latinLnBrk="0" marL="685800" rtl="0">
        <a:spcBef>
          <a:spcPct val="20000"/>
        </a:spcBef>
        <a:buFont typeface="Arial"/>
        <a:buChar char="–"/>
        <a:defRPr kern="1200" sz="210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indent="-342900" latinLnBrk="0" marL="1028700" rtl="0">
        <a:spcBef>
          <a:spcPct val="20000"/>
        </a:spcBef>
        <a:buFont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indent="-342900" latinLnBrk="0" marL="1371600" rtl="0">
        <a:spcBef>
          <a:spcPct val="20000"/>
        </a:spcBef>
        <a:buFont typeface="Arial"/>
        <a:buChar char="–"/>
        <a:defRPr kern="1200" sz="150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indent="-342900" latinLnBrk="0" marL="1714500" rtl="0">
        <a:spcBef>
          <a:spcPct val="20000"/>
        </a:spcBef>
        <a:buFont typeface="Arial"/>
        <a:buChar char="»"/>
        <a:defRPr kern="1200" sz="150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indent="-342900" latinLnBrk="0" marL="20574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indent="-342900" latinLnBrk="0" marL="24003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indent="-342900" latinLnBrk="0" marL="27432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indent="-342900" latinLnBrk="0" marL="30861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342900" eaLnBrk="1" hangingPunct="1" latinLnBrk="0" marL="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latinLnBrk="0" marL="3429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latinLnBrk="0" marL="6858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latinLnBrk="0" marL="10287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latinLnBrk="0" marL="13716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latinLnBrk="0" marL="17145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latinLnBrk="0" marL="20574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latinLnBrk="0" marL="24003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latinLnBrk="0" marL="27432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jp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A slide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193800"/>
          <a:ext cx="4038600" cy="3390900"/>
        </p:xfrm>
        <a:graphic>
          <a:graphicData uri="http://schemas.openxmlformats.org/drawingml/2006/table">
            <a:tbl>
              <a:tblPr firstRow="0" bandRow="1">
                <a:tableStyleId>{5C22544A-7EE6-4342-B048-85BDC9FD1C3A}</a:tableStyleId>
              </a:tblPr>
              <a:tblGrid>
                <a:gridCol w="2019300"/>
                <a:gridCol w="20193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table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Plus a paragraph here</a:t>
            </a:r>
          </a:p>
        </p:txBody>
      </p:sp>
      <p:pic>
        <p:nvPicPr>
          <p:cNvPr descr="fig:  lalune.jp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232400" y="1193800"/>
            <a:ext cx="28829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>
            <p:ph idx="1"/>
          </p:nvPr>
        </p:nvSpPr>
        <p:spPr>
          <a:xfrm>
            <a:off x="4648200" y="4076700"/>
            <a:ext cx="4038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Just an image on this side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2026-01-21T21:21:47Z</dcterms:created>
  <dcterms:modified xsi:type="dcterms:W3CDTF">2026-01-21T21:21:47Z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